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9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50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0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53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86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6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38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38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81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0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5555-080F-4DA1-8E24-39F42577AA30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5AC8-6755-4188-8ECD-02D9E0C11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07100"/>
              </p:ext>
            </p:extLst>
          </p:nvPr>
        </p:nvGraphicFramePr>
        <p:xfrm>
          <a:off x="3059832" y="3429000"/>
          <a:ext cx="5256584" cy="263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526857">
                <a:tc>
                  <a:txBody>
                    <a:bodyPr/>
                    <a:lstStyle/>
                    <a:p>
                      <a:r>
                        <a:rPr lang="es-ES" dirty="0" smtClean="0"/>
                        <a:t>Tipos</a:t>
                      </a:r>
                      <a:r>
                        <a:rPr lang="es-ES" baseline="0" dirty="0" smtClean="0"/>
                        <a:t> de movimientos</a:t>
                      </a:r>
                      <a:endParaRPr lang="es-E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es-ES" dirty="0" smtClean="0"/>
                        <a:t>Movimiento lineal</a:t>
                      </a:r>
                      <a:endParaRPr lang="es-E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es-ES" dirty="0" smtClean="0"/>
                        <a:t>Movimiento rotativo</a:t>
                      </a:r>
                      <a:endParaRPr lang="es-E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es-ES" dirty="0" smtClean="0"/>
                        <a:t>Movimiento oscilante</a:t>
                      </a:r>
                      <a:endParaRPr lang="es-E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es-ES" dirty="0" smtClean="0"/>
                        <a:t>Movimiento alternativo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Extracto">
            <a:hlinkClick r:id="rId4" action="ppaction://hlinksldjump"/>
          </p:cNvPr>
          <p:cNvSpPr/>
          <p:nvPr/>
        </p:nvSpPr>
        <p:spPr>
          <a:xfrm rot="5400000">
            <a:off x="7770272" y="4075956"/>
            <a:ext cx="288032" cy="21602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xtracto">
            <a:hlinkClick r:id="rId5" action="ppaction://hlinksldjump"/>
          </p:cNvPr>
          <p:cNvSpPr/>
          <p:nvPr/>
        </p:nvSpPr>
        <p:spPr>
          <a:xfrm rot="5400000">
            <a:off x="7770272" y="4572710"/>
            <a:ext cx="288032" cy="21602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xtracto">
            <a:hlinkClick r:id="rId6" action="ppaction://hlinksldjump"/>
          </p:cNvPr>
          <p:cNvSpPr/>
          <p:nvPr/>
        </p:nvSpPr>
        <p:spPr>
          <a:xfrm rot="5400000">
            <a:off x="7776356" y="5092790"/>
            <a:ext cx="288032" cy="21602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xtracto">
            <a:hlinkClick r:id="rId7" action="ppaction://hlinksldjump"/>
          </p:cNvPr>
          <p:cNvSpPr/>
          <p:nvPr/>
        </p:nvSpPr>
        <p:spPr>
          <a:xfrm rot="5400000">
            <a:off x="7776357" y="5599077"/>
            <a:ext cx="288032" cy="21602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96" y="1052736"/>
            <a:ext cx="6399803" cy="424847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" y="1843083"/>
            <a:ext cx="3280394" cy="4915696"/>
          </a:xfrm>
          <a:prstGeom prst="rect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2" name="1 Rectángulo"/>
          <p:cNvSpPr/>
          <p:nvPr/>
        </p:nvSpPr>
        <p:spPr>
          <a:xfrm>
            <a:off x="151522" y="119675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En </a:t>
            </a:r>
            <a:r>
              <a:rPr lang="es-ES" dirty="0" smtClean="0"/>
              <a:t>línea recta y en un solo </a:t>
            </a:r>
            <a:r>
              <a:rPr lang="es-ES" smtClean="0"/>
              <a:t>sentido</a:t>
            </a:r>
            <a:r>
              <a:rPr lang="es-ES" smtClean="0"/>
              <a:t>.</a:t>
            </a:r>
            <a:endParaRPr lang="es-ES" dirty="0" smtClean="0"/>
          </a:p>
        </p:txBody>
      </p:sp>
      <p:sp>
        <p:nvSpPr>
          <p:cNvPr id="3" name="2 Botón de acción: Comienzo">
            <a:hlinkClick r:id="" action="ppaction://hlinkshowjump?jump=firstslide" highlightClick="1"/>
          </p:cNvPr>
          <p:cNvSpPr/>
          <p:nvPr/>
        </p:nvSpPr>
        <p:spPr>
          <a:xfrm>
            <a:off x="323528" y="6144956"/>
            <a:ext cx="504056" cy="4254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Movimiento lineal</a:t>
            </a:r>
            <a:endParaRPr lang="es-ES" sz="3600"/>
          </a:p>
        </p:txBody>
      </p:sp>
      <p:sp>
        <p:nvSpPr>
          <p:cNvPr id="8" name="7 Rectángulo"/>
          <p:cNvSpPr/>
          <p:nvPr/>
        </p:nvSpPr>
        <p:spPr>
          <a:xfrm>
            <a:off x="3923928" y="54552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Algunos ejemplos son: cintas transportadoras y carriles de todo tipo, elevadores, vagones, trenes y tranvías. </a:t>
            </a:r>
          </a:p>
        </p:txBody>
      </p:sp>
    </p:spTree>
    <p:extLst>
      <p:ext uri="{BB962C8B-B14F-4D97-AF65-F5344CB8AC3E}">
        <p14:creationId xmlns:p14="http://schemas.microsoft.com/office/powerpoint/2010/main" val="3960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1"/>
          <a:stretch/>
        </p:blipFill>
        <p:spPr>
          <a:xfrm>
            <a:off x="30152" y="2924944"/>
            <a:ext cx="4109799" cy="373988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06428" y="1412776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En círculo </a:t>
            </a:r>
            <a:r>
              <a:rPr lang="es-ES" dirty="0" smtClean="0"/>
              <a:t>y en un solo sentido</a:t>
            </a:r>
            <a:r>
              <a:rPr lang="es-ES" smtClean="0"/>
              <a:t>. </a:t>
            </a:r>
            <a:endParaRPr lang="es-ES" dirty="0" smtClean="0"/>
          </a:p>
        </p:txBody>
      </p:sp>
      <p:sp>
        <p:nvSpPr>
          <p:cNvPr id="3" name="2 Botón de acción: Comienzo">
            <a:hlinkClick r:id="" action="ppaction://hlinkshowjump?jump=firstslide" highlightClick="1"/>
          </p:cNvPr>
          <p:cNvSpPr/>
          <p:nvPr/>
        </p:nvSpPr>
        <p:spPr>
          <a:xfrm>
            <a:off x="323528" y="6033492"/>
            <a:ext cx="504056" cy="4254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Movimiento rotativo</a:t>
            </a:r>
            <a:endParaRPr lang="es-ES" sz="3600"/>
          </a:p>
        </p:txBody>
      </p:sp>
      <p:sp>
        <p:nvSpPr>
          <p:cNvPr id="6" name="5 Rectángulo"/>
          <p:cNvSpPr/>
          <p:nvPr/>
        </p:nvSpPr>
        <p:spPr>
          <a:xfrm>
            <a:off x="4320098" y="58114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Es el movimiento de las norias, manecillas de  reloj, las hélices, la sierra circular y de poleas y engranajes de todo tipo.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51" y="1287775"/>
            <a:ext cx="5721146" cy="4248472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72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6484" y="1196752"/>
            <a:ext cx="3273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Avance y </a:t>
            </a:r>
            <a:r>
              <a:rPr lang="es-ES" dirty="0" smtClean="0"/>
              <a:t>retroceso describiendo un arco de circunferencia</a:t>
            </a:r>
            <a:r>
              <a:rPr lang="es-ES" smtClean="0"/>
              <a:t>. </a:t>
            </a:r>
            <a:endParaRPr lang="es-ES" dirty="0" smtClean="0"/>
          </a:p>
        </p:txBody>
      </p:sp>
      <p:sp>
        <p:nvSpPr>
          <p:cNvPr id="3" name="2 Botón de acción: Comienzo">
            <a:hlinkClick r:id="" action="ppaction://hlinkshowjump?jump=firstslide" highlightClick="1"/>
          </p:cNvPr>
          <p:cNvSpPr/>
          <p:nvPr/>
        </p:nvSpPr>
        <p:spPr>
          <a:xfrm>
            <a:off x="179512" y="6309320"/>
            <a:ext cx="504056" cy="4254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Movimiento oscilante</a:t>
            </a:r>
            <a:endParaRPr lang="es-ES" sz="3600"/>
          </a:p>
        </p:txBody>
      </p:sp>
      <p:sp>
        <p:nvSpPr>
          <p:cNvPr id="2" name="1 Rectángulo"/>
          <p:cNvSpPr/>
          <p:nvPr/>
        </p:nvSpPr>
        <p:spPr>
          <a:xfrm>
            <a:off x="1043608" y="5847655"/>
            <a:ext cx="3808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Por </a:t>
            </a:r>
            <a:r>
              <a:rPr lang="es-ES"/>
              <a:t>ejemplo, péndulos, campanas, limpiaparabrisas, aspersores, bombas de petróleo, etc.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58" y="1052736"/>
            <a:ext cx="4016004" cy="58052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254"/>
            <a:ext cx="5399888" cy="3598401"/>
          </a:xfrm>
          <a:prstGeom prst="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32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61" y="1086296"/>
            <a:ext cx="5873377" cy="428691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" y="3466387"/>
            <a:ext cx="4369016" cy="3268396"/>
          </a:xfrm>
          <a:prstGeom prst="rect">
            <a:avLst/>
          </a:prstGeom>
          <a:ln w="28575">
            <a:solidFill>
              <a:srgbClr val="FFCCFF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191823" y="1484784"/>
            <a:ext cx="272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Avance </a:t>
            </a:r>
            <a:r>
              <a:rPr lang="es-ES" dirty="0" smtClean="0"/>
              <a:t>y retroceso en línea </a:t>
            </a:r>
            <a:r>
              <a:rPr lang="es-ES" smtClean="0"/>
              <a:t>recta</a:t>
            </a:r>
            <a:r>
              <a:rPr lang="es-ES" smtClean="0"/>
              <a:t>.</a:t>
            </a:r>
            <a:endParaRPr lang="es-ES" dirty="0" smtClean="0"/>
          </a:p>
        </p:txBody>
      </p:sp>
      <p:sp>
        <p:nvSpPr>
          <p:cNvPr id="4" name="3 Botón de acción: Comienzo">
            <a:hlinkClick r:id="" action="ppaction://hlinkshowjump?jump=firstslide" highlightClick="1"/>
          </p:cNvPr>
          <p:cNvSpPr/>
          <p:nvPr/>
        </p:nvSpPr>
        <p:spPr>
          <a:xfrm>
            <a:off x="179512" y="6309320"/>
            <a:ext cx="504056" cy="4254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Movimiento alternativo</a:t>
            </a:r>
            <a:endParaRPr lang="es-ES" sz="3600"/>
          </a:p>
        </p:txBody>
      </p:sp>
      <p:sp>
        <p:nvSpPr>
          <p:cNvPr id="6" name="5 Rectángulo"/>
          <p:cNvSpPr/>
          <p:nvPr/>
        </p:nvSpPr>
        <p:spPr>
          <a:xfrm>
            <a:off x="4572000" y="559270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Como el de los pistones, la aguja de la máquina de coser, la hoja de la sierra de calar o las hojas de un </a:t>
            </a:r>
            <a:r>
              <a:rPr lang="es-ES"/>
              <a:t>cuchillo </a:t>
            </a:r>
            <a:r>
              <a:rPr lang="es-ES" smtClean="0"/>
              <a:t>eléctrico.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3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144</Words>
  <Application>Microsoft Office PowerPoint</Application>
  <PresentationFormat>Presentación en pantalla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movimientos</dc:title>
  <dc:creator>Enrique Sanchez Ludeña</dc:creator>
  <cp:lastModifiedBy>Enrique Sanchez Ludeña</cp:lastModifiedBy>
  <cp:revision>5</cp:revision>
  <dcterms:created xsi:type="dcterms:W3CDTF">2011-01-18T14:59:31Z</dcterms:created>
  <dcterms:modified xsi:type="dcterms:W3CDTF">2011-03-03T16:15:55Z</dcterms:modified>
</cp:coreProperties>
</file>